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980" y="-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1630025" cy="808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500694" y="1357299"/>
            <a:ext cx="5786478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 smtClean="0"/>
              <a:t>Саблин Николай Петрович</a:t>
            </a:r>
          </a:p>
          <a:p>
            <a:pPr algn="ctr"/>
            <a:r>
              <a:rPr lang="ru-RU" sz="1100" b="1" dirty="0" smtClean="0"/>
              <a:t>(18.05.1922 - 11.02.1945)</a:t>
            </a:r>
            <a:endParaRPr lang="ru-RU" sz="1100" dirty="0" smtClean="0"/>
          </a:p>
          <a:p>
            <a:pPr algn="just"/>
            <a:r>
              <a:rPr lang="ru-RU" sz="1100" dirty="0" smtClean="0"/>
              <a:t>    Родился 18.05.1922 на ст. Луза Кировской обл. 01 сентября 1938г. поступил учиться в Архангельский морской техникум.</a:t>
            </a:r>
          </a:p>
          <a:p>
            <a:pPr algn="just"/>
            <a:r>
              <a:rPr lang="ru-RU" sz="1100" dirty="0" smtClean="0"/>
              <a:t>    23 июля 1941 года призван в ряды РККА. Член ВЛКСМ. Служить попал в 420-й Краснознаменный стрелковый полк 122-ой стрелковой дивизии, которая к лету 1941 года вошла в состав вновь сформированной 14-й армии, развернутой на Карельском фронте для прикрытия города Мурманска и Кировской железнодорожной ветки на кандалакшском и </a:t>
            </a:r>
            <a:r>
              <a:rPr lang="ru-RU" sz="1100" dirty="0" err="1" smtClean="0"/>
              <a:t>лоухском</a:t>
            </a:r>
            <a:r>
              <a:rPr lang="ru-RU" sz="1100" dirty="0" smtClean="0"/>
              <a:t> направлениях. В конце лета 1941г. 122-я стрелковая дивизия заняла оборонительный рубеж по восточным берегам рек Средний и Нижний </a:t>
            </a:r>
            <a:r>
              <a:rPr lang="ru-RU" sz="1100" dirty="0" err="1" smtClean="0"/>
              <a:t>Верман</a:t>
            </a:r>
            <a:r>
              <a:rPr lang="ru-RU" sz="1100" dirty="0" smtClean="0"/>
              <a:t>, озера </a:t>
            </a:r>
            <a:r>
              <a:rPr lang="ru-RU" sz="1100" dirty="0" err="1" smtClean="0"/>
              <a:t>Толванд</a:t>
            </a:r>
            <a:r>
              <a:rPr lang="ru-RU" sz="1100" dirty="0" smtClean="0"/>
              <a:t>.  420-й Краснознаменный стрелковый полк дислоцировался на правом фланге.</a:t>
            </a:r>
          </a:p>
          <a:p>
            <a:pPr algn="just"/>
            <a:r>
              <a:rPr lang="ru-RU" sz="1100" dirty="0" smtClean="0"/>
              <a:t>    В начале зимы 1942 года были созданы специальные лыжные подразделения.</a:t>
            </a:r>
          </a:p>
          <a:p>
            <a:pPr algn="just"/>
            <a:r>
              <a:rPr lang="ru-RU" sz="1100" dirty="0" smtClean="0"/>
              <a:t>    С 06 февраля 1942 года Николай Петрович служил (сначала в звании сержанта, потом в звании лейтенанта) командиром разведывательного взвода в составе 9го отдельного </a:t>
            </a:r>
            <a:r>
              <a:rPr lang="ru-RU" sz="1100" dirty="0" err="1" smtClean="0"/>
              <a:t>олене-лыжного</a:t>
            </a:r>
            <a:r>
              <a:rPr lang="ru-RU" sz="1100" dirty="0" smtClean="0"/>
              <a:t> батальона (иногда их называли лыжной бригадой) - (ОЛБ), который входил в состав 12-ой отдельной бригады морской пехоты.</a:t>
            </a:r>
          </a:p>
          <a:p>
            <a:pPr algn="just"/>
            <a:r>
              <a:rPr lang="ru-RU" sz="1100" dirty="0" smtClean="0"/>
              <a:t>    Положение на Северном фронте в 1942г. было сложным. Фашисты сосредотачивали в Заполярье все новые и новые силы, готовили высадку десанта на побережье Кольского полуострова. Учитывая складывающуюся обстановку, ставка Верховного главнокомандующего директивой от 27 марта 1942 года приказывает командующему Карельским фронтом совместно с войсками Северного флота подготовить и провести наступательные операции, разгромить противника и освободить Заполярье. Началась подготовка операции, которая проходила в апреле-мае 1942 года. Эту операцию называют </a:t>
            </a:r>
            <a:r>
              <a:rPr lang="ru-RU" sz="1100" dirty="0" err="1" smtClean="0"/>
              <a:t>Пикшуевской</a:t>
            </a:r>
            <a:r>
              <a:rPr lang="ru-RU" sz="1100" dirty="0" smtClean="0"/>
              <a:t>. Главный удар должен был осуществляться из района реки Западная Лица. Из района мыса </a:t>
            </a:r>
            <a:r>
              <a:rPr lang="ru-RU" sz="1100" dirty="0" err="1" smtClean="0"/>
              <a:t>Пикшуев</a:t>
            </a:r>
            <a:r>
              <a:rPr lang="ru-RU" sz="1100" dirty="0" smtClean="0"/>
              <a:t> наносила удар 12-я отдельная бригада морской пехоты. Действовать ей приходилось в самых экстремальных условиях. Помимо активных военных действий, на бойцов обрушилась страшная пурга, начавшаяся 3 мая и длившаяся не одни сутки. Мокрый снег, обледеневая, покрывал одежду и оружие. Снег сменялся дождем, оттепели морозом. Несколько тысяч морских пехотинцев продвигались к дороге, которая шла от реки Западная Лица к Титовке, чтобы перекрыть пути отступления немецких горных егерей. Моряки на себе тащили все снаряжение, продовольствие, боеприпасы. Чем продвигались наши бойцы вглубь территории, занятой противником, тем сильнее росло сопротивление горных егерей. 2-3 мая бои приняли ожесточенный характер. С этих дней и до конца операции оленеводы уже не справлялись с доставкой раненых и обмороженных к берегу губы Западная Лица. </a:t>
            </a:r>
          </a:p>
          <a:p>
            <a:pPr algn="just"/>
            <a:endParaRPr lang="ru-RU" sz="1100" dirty="0"/>
          </a:p>
        </p:txBody>
      </p:sp>
      <p:pic>
        <p:nvPicPr>
          <p:cNvPr id="7" name="Рисунок 6" descr="R:\Бессмертный полк-2025\Саблин Н.П\Саблин Н.П.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1357298"/>
            <a:ext cx="3276600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1630025" cy="808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286380" y="1348800"/>
            <a:ext cx="5929354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 smtClean="0"/>
              <a:t>Командование не успело должным образом подготовить вопросы питания, вещевого снабжения, отдыха солдат. В ужасную непогоду, без нормального питания и снабжения боеприпасами, плохо одетые и обутые, бойцы продолжали атаки. Измотанные и обессиленные беспрерывными боями морские пехотинцы проявляли невероятный героизм и выносливость.</a:t>
            </a:r>
          </a:p>
          <a:p>
            <a:pPr algn="just"/>
            <a:r>
              <a:rPr lang="ru-RU" sz="1100" dirty="0" smtClean="0"/>
              <a:t>    За проявленные доблесть и мужество в борьбе с немецкими захватчиками, за личный героизм Николай Петрович  в июне 1942 года был представлен к награде и Приказом  от 01.10.1942  по Карельскому фронту был награжден орденом Красного Знамени.   После полученного ранения и лечения в госпитале Николай Петрович был перенаправлен на службу командиром взвода 3й стрелковой роты 420 стрелкового Краснознаменного полка 122-й стрелковой дивизии. В конце ноября 1942г. части 122-й стрелковой дивизии начали погрузку в эшелоны для переброски на южное направление – в Венгрию. Первый эшелон состоял из подразделений 420-го Краснознаменного стрелкового полка. Новый 1945 год полк встречал в Румынии.</a:t>
            </a:r>
          </a:p>
          <a:p>
            <a:pPr algn="just"/>
            <a:r>
              <a:rPr lang="ru-RU" sz="1100" dirty="0" smtClean="0"/>
              <a:t>    К середине января 122 дивизия находилась в резерве 3-го Украинского фронта. 16 января 1945 года противник в районе озера Балатон нанес контрудар силами пяти танковых дивизий,  большим количеством артиллерии и авиации.  Немцы рвались к реке Дунай, пытаясь организовать коридор и вырваться из Будапешта. В авангарде наступления </a:t>
            </a:r>
            <a:r>
              <a:rPr lang="ru-RU" sz="1100" dirty="0" smtClean="0"/>
              <a:t>вместе </a:t>
            </a:r>
            <a:r>
              <a:rPr lang="ru-RU" sz="1100" dirty="0" smtClean="0"/>
              <a:t>со своим 420-м Краснознаменным стрелковым полком шел и Николай Петрович. 19 января 1945г. танковым силам противника удалось окружить наши войска. Свободной оставалась лишь одна дорога. Командир дивизии принял решение отступить. Первыми начал отходить батальон 420-го Краснознаменного стрелкового полка. К утру 20 января части дивизии закрепились на новом рубеже, но имели огромные потери.  26 января и 27 января дивизия двумя полками — 420-м и 715-м — сумела нанести новый удар по противнику. Завязались тяжелые кровопролитные бои.  </a:t>
            </a:r>
          </a:p>
          <a:p>
            <a:pPr algn="just"/>
            <a:r>
              <a:rPr lang="ru-RU" sz="1100" dirty="0" smtClean="0"/>
              <a:t>    Со стороны противника было большое количество танков. Битва шла буквально за каждый кусок земли. Упорные, кровопролитные бои продолжались весь февраль.  Противник предпринял очередную контратаку и окружил танками деревню Чёс. Несколько дней находились в окружении наши подразделения.</a:t>
            </a:r>
          </a:p>
          <a:p>
            <a:pPr algn="just"/>
            <a:r>
              <a:rPr lang="ru-RU" sz="1100" dirty="0" smtClean="0"/>
              <a:t>    Николай Петрович был убит 11.02.1945г. в Венгрии в тех жестоких боях. Ему было всего 22 года</a:t>
            </a:r>
            <a:r>
              <a:rPr lang="ru-RU" sz="1100" dirty="0" smtClean="0"/>
              <a:t>! Командир </a:t>
            </a:r>
            <a:r>
              <a:rPr lang="ru-RU" sz="1100" dirty="0" smtClean="0"/>
              <a:t>взвода 3й стрелковой роты лейтенант Саблин Николай Петрович был похоронен в деревне Чёс. Позже перезахоронен в венгерском селе </a:t>
            </a:r>
            <a:r>
              <a:rPr lang="ru-RU" sz="1100" dirty="0" err="1" smtClean="0"/>
              <a:t>Тац</a:t>
            </a:r>
            <a:r>
              <a:rPr lang="ru-RU" sz="1100" dirty="0" smtClean="0"/>
              <a:t> (иногда пишется </a:t>
            </a:r>
            <a:r>
              <a:rPr lang="ru-RU" sz="1100" dirty="0" err="1" smtClean="0"/>
              <a:t>Тас</a:t>
            </a:r>
            <a:r>
              <a:rPr lang="ru-RU" sz="1100" dirty="0" smtClean="0"/>
              <a:t>).</a:t>
            </a:r>
            <a:endParaRPr lang="ru-RU" sz="1100" dirty="0" smtClean="0"/>
          </a:p>
          <a:p>
            <a:r>
              <a:rPr lang="ru-RU" sz="1100" dirty="0" smtClean="0"/>
              <a:t>                                                                                               </a:t>
            </a:r>
            <a:r>
              <a:rPr lang="ru-RU" sz="1100" dirty="0" smtClean="0"/>
              <a:t>               </a:t>
            </a:r>
            <a:r>
              <a:rPr lang="ru-RU" sz="1100" dirty="0" smtClean="0"/>
              <a:t>Максимова Светлана Александровна, </a:t>
            </a:r>
            <a:endParaRPr lang="ru-RU" sz="1100" dirty="0" smtClean="0"/>
          </a:p>
          <a:p>
            <a:r>
              <a:rPr lang="ru-RU" sz="1100" dirty="0" smtClean="0"/>
              <a:t> </a:t>
            </a:r>
            <a:r>
              <a:rPr lang="ru-RU" sz="1100" dirty="0" smtClean="0"/>
              <a:t>                                                                                       </a:t>
            </a:r>
            <a:r>
              <a:rPr lang="ru-RU" sz="1100" dirty="0" smtClean="0"/>
              <a:t>судья Арбитражного суда Архангельской области</a:t>
            </a:r>
            <a:endParaRPr lang="ru-RU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172</Words>
  <PresentationFormat>Экран (4:3)</PresentationFormat>
  <Paragraphs>14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Александрова Е.А.</dc:creator>
  <cp:lastModifiedBy>Александрова Е.А.</cp:lastModifiedBy>
  <cp:revision>4</cp:revision>
  <dcterms:created xsi:type="dcterms:W3CDTF">2025-04-02T12:59:14Z</dcterms:created>
  <dcterms:modified xsi:type="dcterms:W3CDTF">2025-04-04T11:06:06Z</dcterms:modified>
</cp:coreProperties>
</file>